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истратор\Desktop\img_user_file_56560bace3d94_0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3200"/>
            <a:ext cx="8640960" cy="6250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29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Администратор\Desktop\img_user_file_56560bace3d94_0_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560048" cy="6240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03213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Администратор\Desktop\img_user_file_56560bace3d94_0_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8952" cy="6240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81020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Администратор\Desktop\img_user_file_56560bace3d94_0_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22207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Администратор\Desktop\img_user_file_56560bace3d94_0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0006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дминистратор\Desktop\img_user_file_56560bace3d94_0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352928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1309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дминистратор\Desktop\img_user_file_56560bace3d94_0_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9088" y="260648"/>
            <a:ext cx="8573392" cy="635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041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дминистратор\Desktop\img_user_file_56560bace3d94_0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8952" cy="628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3534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дминистратор\Desktop\img_user_file_56560bace3d94_0_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6240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8659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дминистратор\Desktop\img_user_file_56560bace3d94_0_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2904"/>
            <a:ext cx="8784976" cy="6466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418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Администратор\Desktop\img_user_file_56560bace3d94_0_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38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7591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Администратор\Desktop\img_user_file_56560bace3d94_0_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96944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3446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Администратор\Desktop\img_user_file_56560bace3d94_0_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6" cy="6306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227945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Роман</cp:lastModifiedBy>
  <cp:revision>3</cp:revision>
  <dcterms:created xsi:type="dcterms:W3CDTF">2019-11-25T04:24:47Z</dcterms:created>
  <dcterms:modified xsi:type="dcterms:W3CDTF">2023-10-17T08:27:53Z</dcterms:modified>
</cp:coreProperties>
</file>